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Slab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2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10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1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Movie Rating Predictor: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movie ratings is challenging, but with a data-driven approach and powerful machine learning models, we've developed a system to provide accurate ratings for movies.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467112"/>
            <a:ext cx="21425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971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Predicting Movie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Uncertain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box office success is difficult, with many factors influencing audience reception.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Guiding Viewers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 ratings help guide viewers and shape opinions, impacting box office revenue.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66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for data-driven insights in filmmaking is increasing as the industry seeks better ways to gauge audience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Solution: Machine Learning to the Rescue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Movie Rating Predictor model leverages machine learning algorithms to analyze data and predict ratings for movies.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Inputs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uses a range of input features, including vote count, genre, language, cast, director, and keywords.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9490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Accurate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understanding the factors that contribute to a movie's success, we can better predict how it will be received by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 the Hood: The Python Backend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Libraries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backend uses popular Python libraries like Scikit-learn, Scipy, Pandas, and Flask.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is cleaned, normalized, and engineered to improve model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is split, algorithms are selected, and hyperparameters are tuned to optimize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8751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Interface: ReactJS Frontend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input movie features, like genre, language, and cast.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predicted rating is displayed in real-time, with charts and visualizations to help users understand the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873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It Works: A Use Case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58413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386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Movie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80630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input information for the movie "Oppenheimer" (2023), such as genre, cast, and director.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predicts a rating of 8.6/10 for the movie.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Actual Rating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actual rating on IMDb is 8.4/10, showing the accuracy of our predictor.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5509855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Improvements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80427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270046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sentiment analysis from movie reviews to further refine predictions.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3175040"/>
            <a:ext cx="1077278" cy="1292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3904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Larger Datasets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3856196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the model on larger datasets for increased accuracy.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4467701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683085"/>
            <a:ext cx="41024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514885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content-based filtering to provide personalized movie recommendations based on user preferences.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3" y="6053852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6269236"/>
            <a:ext cx="28619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Additional Predictions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54436" y="673500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the model to include predictions for box office revenue and award potential.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Movie Rating Predictor is a valuable tool for understanding audience reception and making data-driven decisions in the film industry. We encourage feedback and collaboration for further development. Contact us at [email protected] or visit our demo website at [website URL].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459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Vinesh Sri Sai</cp:lastModifiedBy>
  <cp:revision>2</cp:revision>
  <dcterms:created xsi:type="dcterms:W3CDTF">2025-03-06T07:36:59Z</dcterms:created>
  <dcterms:modified xsi:type="dcterms:W3CDTF">2025-03-06T08:13:57Z</dcterms:modified>
</cp:coreProperties>
</file>